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4" r:id="rId9"/>
    <p:sldId id="265" r:id="rId10"/>
    <p:sldId id="266" r:id="rId11"/>
    <p:sldId id="268" r:id="rId12"/>
    <p:sldId id="267" r:id="rId13"/>
    <p:sldId id="270" r:id="rId14"/>
    <p:sldId id="269" r:id="rId15"/>
    <p:sldId id="262" r:id="rId16"/>
    <p:sldId id="263" r:id="rId17"/>
    <p:sldId id="273" r:id="rId18"/>
    <p:sldId id="274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542" autoAdjust="0"/>
  </p:normalViewPr>
  <p:slideViewPr>
    <p:cSldViewPr>
      <p:cViewPr>
        <p:scale>
          <a:sx n="87" d="100"/>
          <a:sy n="87" d="100"/>
        </p:scale>
        <p:origin x="-654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55638E-39CF-485D-AF21-F9A62EFEE3CC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4FD11-E28B-4F62-8D05-C55CAFEBFB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4FD11-E28B-4F62-8D05-C55CAFEBFBC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4FD11-E28B-4F62-8D05-C55CAFEBFBC9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BBC86C8-1FB2-4862-9886-9FF380CA9C34}" type="datetimeFigureOut">
              <a:rPr lang="ru-RU" smtClean="0"/>
              <a:pPr/>
              <a:t>15.03.2018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A5FD654-11E1-4CC6-AC4A-D63979F701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276872"/>
            <a:ext cx="780694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Проект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«Создание возможности </a:t>
            </a:r>
          </a:p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д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ля оздоровления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пожилых людей 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«Импульс»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314" name="AutoShape 2" descr="https://avatars.mds.yandex.net/get-altay/235931/2a0000015e7a9351850860680a514e78190d/X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s://avatars.mds.yandex.net/get-altay/235931/2a0000015e7a9351850860680a514e78190d/XX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548680"/>
            <a:ext cx="5359159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Открытый конкурс проектов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в рамках программы 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«Создавая возможности»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Picture 2" descr="\\Server\папка обмена информацией\Зудилов Е.А\Логотипы Забота\лого_БУСОВО_ЗАГОТОВКА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1872208" cy="1890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7704856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Как это было…</a:t>
            </a:r>
            <a:endParaRPr lang="ru-RU" sz="60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836712"/>
            <a:ext cx="8496944" cy="5832648"/>
            <a:chOff x="1115616" y="1412776"/>
            <a:chExt cx="7344816" cy="4896544"/>
          </a:xfrm>
        </p:grpSpPr>
        <p:pic>
          <p:nvPicPr>
            <p:cNvPr id="25603" name="Picture 3" descr="D:\грант\импульс КАФ 2017\фото\IMG_609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5616" y="1412776"/>
              <a:ext cx="3672408" cy="244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604" name="Picture 4" descr="D:\грант\импульс КАФ 2017\презентация\тренажеры\DSC_157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8024" y="1412776"/>
              <a:ext cx="3672408" cy="244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605" name="Picture 5" descr="D:\грант\импульс КАФ 2017\презентация\тренажеры\DSC_152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6" y="3861048"/>
              <a:ext cx="3672408" cy="244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606" name="Picture 6" descr="D:\грант\импульс КАФ 2017\презентация\тренажеры\DSC_165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8024" y="3861048"/>
              <a:ext cx="3672408" cy="24482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51520" y="404664"/>
            <a:ext cx="8640960" cy="5976664"/>
            <a:chOff x="251520" y="260648"/>
            <a:chExt cx="7956884" cy="5304590"/>
          </a:xfrm>
        </p:grpSpPr>
        <p:pic>
          <p:nvPicPr>
            <p:cNvPr id="26626" name="Picture 2" descr="D:\грант\импульс КАФ 2017\презентация\беседка\IMG_543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260648"/>
              <a:ext cx="3996444" cy="2664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627" name="Picture 3" descr="D:\грант\импульс КАФ 2017\презентация\беседка\DSC_154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2924944"/>
              <a:ext cx="3960440" cy="26402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628" name="Picture 4" descr="D:\грант\импульс КАФ 2017\презентация\беседка\DSC_188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960" y="2924944"/>
              <a:ext cx="3960440" cy="26402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629" name="Picture 5" descr="D:\грант\импульс КАФ 2017\фото\IMG_5900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1959" y="260648"/>
              <a:ext cx="3996445" cy="2664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51520" y="476672"/>
            <a:ext cx="8676456" cy="5976666"/>
            <a:chOff x="467544" y="404664"/>
            <a:chExt cx="7956884" cy="5304590"/>
          </a:xfrm>
        </p:grpSpPr>
        <p:pic>
          <p:nvPicPr>
            <p:cNvPr id="27650" name="Picture 2" descr="D:\грант\импульс КАФ 2017\фото\IMG_618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068960"/>
              <a:ext cx="3960440" cy="26402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651" name="Picture 3" descr="D:\грант\импульс КАФ 2017\фото\IMG_653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27980" y="3068959"/>
              <a:ext cx="3960443" cy="26402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652" name="Picture 4" descr="D:\грант\импульс КАФ 2017\процесс работы над площадками\DSC_1548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404664"/>
              <a:ext cx="3960440" cy="26402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653" name="Picture 5" descr="D:\грант\импульс КАФ 2017\процесс работы над площадками\DSC_1640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7984" y="404664"/>
              <a:ext cx="3996444" cy="2664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Для проведения занятий по проекту специалисты учреждения разработали методические программы:</a:t>
            </a:r>
            <a:endParaRPr lang="ru-RU" sz="3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3" name="Picture 1" descr="\\Server\папка обмена информацией\Луканичева А.В\тренажеры уличные\IMG_88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16832"/>
            <a:ext cx="7056784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D:\грант\импульс КАФ 2017\процесс работы над площадками\площадка\DSC_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988840"/>
            <a:ext cx="3168352" cy="211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грант\импульс КАФ 2017\фото\IMG_6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052" y="4077072"/>
            <a:ext cx="3744416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\\Server\папка обмена информацией\Луканичева А.В\тренажеры уличные\IMG_8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05064"/>
            <a:ext cx="4104456" cy="273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D:\грант\импульс КАФ 2017\фото\IMG_6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60648"/>
            <a:ext cx="254428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60648"/>
            <a:ext cx="3384376" cy="35394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Участники целевой группы имеют возможность заниматься как индивидуально,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так и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группой.</a:t>
            </a:r>
            <a:endParaRPr lang="ru-RU" sz="28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3" descr="D:\грант\импульс КАФ 2017\тренажеры\DSC_01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88640"/>
            <a:ext cx="2736304" cy="1824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грант\импульс КАФ 2017\тренажеры\DSC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60648"/>
            <a:ext cx="3348372" cy="2232248"/>
          </a:xfrm>
          <a:prstGeom prst="rect">
            <a:avLst/>
          </a:prstGeom>
          <a:noFill/>
        </p:spPr>
      </p:pic>
      <p:pic>
        <p:nvPicPr>
          <p:cNvPr id="4097" name="Picture 1" descr="D:\грант\импульс КАФ 2017\процесс работы над площадками\площадка\DSC_0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204864"/>
            <a:ext cx="3384376" cy="225625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4176464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рамках реализации второй задачи проведены занятия с привлеченными волонтерами.</a:t>
            </a:r>
            <a:endParaRPr lang="ru-RU" sz="3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08" name="Picture 4" descr="D:\грант\импульс КАФ 2017\тренажеры\DSC_01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780420" cy="2520280"/>
          </a:xfrm>
          <a:prstGeom prst="rect">
            <a:avLst/>
          </a:prstGeom>
          <a:noFill/>
        </p:spPr>
      </p:pic>
      <p:sp>
        <p:nvSpPr>
          <p:cNvPr id="21510" name="AutoShape 6" descr="https://avatars.mds.yandex.net/get-pdb/163339/dcea6a69-56a8-4092-9ebb-a1e4d5e45593/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12" name="AutoShape 8" descr="https://avatars.mds.yandex.net/get-pdb/163339/dcea6a69-56a8-4092-9ebb-a1e4d5e45593/ori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7" name="Picture 13" descr="http://igx.4sqi.net/img/general/1024/100755_frXXw-KaCMf9m3kRZTcK9gBneTQOLe4cS_LHZUu_zV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2336" y="3386335"/>
            <a:ext cx="3471664" cy="3471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2493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3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рамках реализации третьей задачи проведено информирование о возможностях оздоровления людей старшего возраста</a:t>
            </a:r>
            <a:endParaRPr lang="ru-RU" sz="3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530" name="Picture 2" descr="D:\грант\импульс КАФ 2017\ОТЧЕТ в КАФ_площадки\уличные тренажер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2376264" cy="336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2" name="Picture 4" descr="D:\грант\импульс КАФ 2017\фото\IMG_66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9972" y="3501008"/>
            <a:ext cx="4644516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 descr="D:\грант\импульс КАФ 2017\ОТЧЕТ в КАФ_площадки\сенсорная дорож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72816"/>
            <a:ext cx="2392933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Picture 5" descr="\\Server\папка обмена информацией\Луканичева А.В\тренажеры уличные\IMG_8823.JPG"/>
          <p:cNvPicPr>
            <a:picLocks noChangeAspect="1" noChangeArrowheads="1"/>
          </p:cNvPicPr>
          <p:nvPr/>
        </p:nvPicPr>
        <p:blipFill>
          <a:blip r:embed="rId5" cstate="print"/>
          <a:srcRect l="12963" r="1852"/>
          <a:stretch>
            <a:fillRect/>
          </a:stretch>
        </p:blipFill>
        <p:spPr bwMode="auto">
          <a:xfrm>
            <a:off x="1187624" y="3820348"/>
            <a:ext cx="3456384" cy="270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v.lukanicheva\Рабочий стол\IMG_65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53344"/>
            <a:ext cx="442633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грант\импульс КАФ 2017\фото\IMG_6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05672"/>
            <a:ext cx="442633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грант\импульс КАФ 2017\фото\IMG_6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53344"/>
            <a:ext cx="442633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D:\грант\импульс КАФ 2017\фото\IMG_6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05672"/>
            <a:ext cx="442633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9512" y="188640"/>
            <a:ext cx="867645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 сентября 2017 год 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торжественное открытие спортивно-оздоровительных площадок</a:t>
            </a:r>
            <a:endParaRPr lang="ru-RU" sz="24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Анкетирование участников проекта показало:</a:t>
            </a:r>
            <a:endParaRPr lang="ru-RU" sz="2400" b="1" cap="all" dirty="0">
              <a:ln/>
              <a:solidFill>
                <a:schemeClr val="bg2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29" name="Picture 5" descr="C:\Documents and Settings\av.lukanicheva\Рабочий стол\resiz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992"/>
            <a:ext cx="3501008" cy="3501008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0" y="764704"/>
            <a:ext cx="4680520" cy="23042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83% </a:t>
            </a:r>
          </a:p>
          <a:p>
            <a:pPr algn="ctr"/>
            <a:r>
              <a:rPr lang="ru-RU" sz="2400" dirty="0" smtClean="0">
                <a:latin typeface="Comic Sans MS" pitchFamily="66" charset="0"/>
              </a:rPr>
              <a:t>оценивают свое текущее настроение как «нормальное, ровное» и «хорошее» 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932040" y="764704"/>
            <a:ext cx="3960440" cy="1800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81,5% оценивают свое здоровье как хорошее и полное сил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203848" y="2564904"/>
            <a:ext cx="4536504" cy="21602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76% </a:t>
            </a:r>
            <a:r>
              <a:rPr lang="ru-RU" sz="2400" dirty="0" err="1" smtClean="0">
                <a:latin typeface="Comic Sans MS" pitchFamily="66" charset="0"/>
              </a:rPr>
              <a:t>опрошеных</a:t>
            </a:r>
            <a:endParaRPr lang="ru-RU" sz="2400" dirty="0" smtClean="0">
              <a:latin typeface="Comic Sans MS" pitchFamily="66" charset="0"/>
            </a:endParaRPr>
          </a:p>
          <a:p>
            <a:pPr algn="ctr"/>
            <a:r>
              <a:rPr lang="ru-RU" sz="2400" dirty="0" smtClean="0">
                <a:latin typeface="Comic Sans MS" pitchFamily="66" charset="0"/>
              </a:rPr>
              <a:t>п</a:t>
            </a:r>
            <a:r>
              <a:rPr lang="ru-RU" sz="2400" dirty="0" smtClean="0">
                <a:latin typeface="Comic Sans MS" pitchFamily="66" charset="0"/>
              </a:rPr>
              <a:t>осле выхода на пенсию остаются верными своим увлечениям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44008" y="4797152"/>
            <a:ext cx="4392488" cy="18722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87% </a:t>
            </a:r>
            <a:r>
              <a:rPr lang="ru-RU" sz="2400" dirty="0" err="1" smtClean="0">
                <a:latin typeface="Comic Sans MS" pitchFamily="66" charset="0"/>
              </a:rPr>
              <a:t>опрошеных</a:t>
            </a:r>
            <a:r>
              <a:rPr lang="ru-RU" sz="2400" dirty="0" smtClean="0">
                <a:latin typeface="Comic Sans MS" pitchFamily="66" charset="0"/>
              </a:rPr>
              <a:t> продолжают искать для себя новые формы активности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060848"/>
            <a:ext cx="5904656" cy="21857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48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БЛАГОДАРИМ ЗА ВНИМАНИЕ!</a:t>
            </a:r>
            <a:endParaRPr lang="ru-RU" sz="48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AutoShape 4" descr="https://nohitch.com/wp-content/uploads/2017/03/Man-Depress-768x768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6" name="Picture 10" descr="http://www.tony-shepherd.com/wp-content/uploads/2012/09/maxproductivitymastery-300x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149080"/>
            <a:ext cx="2376264" cy="23762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3068960"/>
            <a:ext cx="2304256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Техногенное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воздействие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6016" y="1556792"/>
            <a:ext cx="2304256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Стрессы,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депрессия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79712" y="1556792"/>
            <a:ext cx="2304256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Эмоциональное напряжение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8224" y="2996952"/>
            <a:ext cx="2304256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Снижение физической и социальной активности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479884">
            <a:off x="1693629" y="4678649"/>
            <a:ext cx="1580278" cy="35483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3036348">
            <a:off x="2722503" y="3266857"/>
            <a:ext cx="1428419" cy="36136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7654878">
            <a:off x="4836592" y="3291504"/>
            <a:ext cx="1418168" cy="35943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8811063">
            <a:off x="5730613" y="4661530"/>
            <a:ext cx="1428419" cy="36136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51520" y="332656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П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роблемы, на решение которых направлен проект: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Уличные тренажеры и сенсорные дорожки – эффективная альтернатива </a:t>
            </a:r>
            <a:r>
              <a:rPr lang="ru-RU" sz="3200" b="1" dirty="0" err="1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фитнесс-центрам</a:t>
            </a:r>
            <a:endParaRPr lang="ru-RU" sz="3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лако 2"/>
          <p:cNvSpPr/>
          <p:nvPr/>
        </p:nvSpPr>
        <p:spPr>
          <a:xfrm>
            <a:off x="395536" y="1556792"/>
            <a:ext cx="2880320" cy="151216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Занятия бесплатны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2915816" y="2924944"/>
            <a:ext cx="2952328" cy="165618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Тренировки на свежем воздухе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5" name="Облако 4"/>
          <p:cNvSpPr/>
          <p:nvPr/>
        </p:nvSpPr>
        <p:spPr>
          <a:xfrm>
            <a:off x="395536" y="4653136"/>
            <a:ext cx="3240360" cy="1656184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Доступны для людей разного возраста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6" name="Облако 5"/>
          <p:cNvSpPr/>
          <p:nvPr/>
        </p:nvSpPr>
        <p:spPr>
          <a:xfrm>
            <a:off x="5652120" y="1484784"/>
            <a:ext cx="3096344" cy="151216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Тренируются различные группы мышц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5076056" y="4509120"/>
            <a:ext cx="3384376" cy="1872208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 Улучшают иммунитет и активизируют защитные силы организма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ru-RU" sz="44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проекта:</a:t>
            </a:r>
            <a:r>
              <a:rPr lang="ru-RU" sz="40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стимулирование активности граждан пожилого возраста в сфере продуктивного досуга путем создания спортивно-оздоровительных площадок .</a:t>
            </a:r>
            <a:endParaRPr lang="ru-RU" sz="3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362" name="Picture 2" descr="http://kofc4714.tcsdeveloper.com/wp-content/uploads/man-with-friends-776x77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772816"/>
            <a:ext cx="2232248" cy="22322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1720" y="342900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u="sng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Состав целевой группы</a:t>
            </a:r>
            <a:endParaRPr lang="ru-RU" sz="2400" b="1" u="sng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563888" y="4797152"/>
            <a:ext cx="2016224" cy="1656184"/>
          </a:xfrm>
          <a:prstGeom prst="wedgeRectCallout">
            <a:avLst>
              <a:gd name="adj1" fmla="val -2836"/>
              <a:gd name="adj2" fmla="val -100745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Инициативная группа 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10 человек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179512" y="4797152"/>
            <a:ext cx="3168352" cy="1656184"/>
          </a:xfrm>
          <a:prstGeom prst="wedgeRectCallout">
            <a:avLst>
              <a:gd name="adj1" fmla="val 41486"/>
              <a:gd name="adj2" fmla="val -1014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Люди старше 55 лет, регулярно посещающие организованные в рамках проекта занятия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250 человек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5796136" y="4797152"/>
            <a:ext cx="3168352" cy="1656184"/>
          </a:xfrm>
          <a:prstGeom prst="wedgeRectCallout">
            <a:avLst>
              <a:gd name="adj1" fmla="val -40285"/>
              <a:gd name="adj2" fmla="val -10140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Comic Sans MS" pitchFamily="66" charset="0"/>
              </a:rPr>
              <a:t>Люди старше 55 лет из числа посещающих ЦАД и жителей города</a:t>
            </a:r>
          </a:p>
          <a:p>
            <a:pPr algn="ctr"/>
            <a:r>
              <a:rPr lang="ru-RU" b="1" dirty="0" smtClean="0">
                <a:latin typeface="Comic Sans MS" pitchFamily="66" charset="0"/>
              </a:rPr>
              <a:t>400 человек</a:t>
            </a:r>
            <a:endParaRPr lang="ru-R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7504" y="260648"/>
            <a:ext cx="8856984" cy="631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sng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Comic Sans MS" pitchFamily="66" charset="0"/>
              <a:ea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</a:rPr>
              <a:t>   </a:t>
            </a:r>
            <a:r>
              <a:rPr kumimoji="0" lang="ru-RU" sz="40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</a:rPr>
              <a:t>Задачи</a:t>
            </a:r>
            <a:r>
              <a:rPr kumimoji="0" lang="ru-RU" sz="4000" b="1" i="0" u="sng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</a:rPr>
              <a:t> </a:t>
            </a:r>
            <a:r>
              <a:rPr kumimoji="0" lang="ru-RU" sz="40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Times New Roman" pitchFamily="18" charset="0"/>
              </a:rPr>
              <a:t>проекта: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1" i="0" u="sng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Comic Sans MS" pitchFamily="66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50" b="1" i="0" u="sng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Задача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Повышение физической активности, улучшение эмоционального состояния граждан пожилого возраста путем организации регулярных занятий на оборудованных площадках различной направленности (уличные тренажеры, сенсорная дорожка, площадка для оздоровительной гимнастики, площадка для фито-,  </a:t>
            </a:r>
            <a:r>
              <a:rPr kumimoji="0" lang="ru-RU" sz="21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арома-терапии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Задача 2. 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Привлечение волонтеров для помощи в проведении занятий и для самостоятельного проведения занятий на оборудованных площадках.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   Задача 3. 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Информирование о проекте и новых возможностях оздоровления людей старшего возраста.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7411" name="Picture 3" descr="http://static.s0.drupay.ru/sb/obraleksin/sites/obraleksin.ru/files/enews/474/images/write-down-goals-to-accelerate-your-career-177706.jpg"/>
          <p:cNvPicPr>
            <a:picLocks noChangeAspect="1" noChangeArrowheads="1"/>
          </p:cNvPicPr>
          <p:nvPr/>
        </p:nvPicPr>
        <p:blipFill>
          <a:blip r:embed="rId2" cstate="print"/>
          <a:srcRect t="11768" b="3895"/>
          <a:stretch>
            <a:fillRect/>
          </a:stretch>
        </p:blipFill>
        <p:spPr bwMode="auto">
          <a:xfrm>
            <a:off x="5724128" y="188640"/>
            <a:ext cx="2592289" cy="2186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рамках реализации первой задачи созданы:</a:t>
            </a:r>
            <a:endParaRPr lang="ru-RU" sz="3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2" name="Picture 2" descr="D:\грант\импульс КАФ 2017\презентация\тренажеры\DSC_16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564395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/>
          <p:cNvGrpSpPr/>
          <p:nvPr/>
        </p:nvGrpSpPr>
        <p:grpSpPr>
          <a:xfrm>
            <a:off x="1475656" y="4509120"/>
            <a:ext cx="6023391" cy="2088232"/>
            <a:chOff x="1115616" y="4509120"/>
            <a:chExt cx="6023391" cy="2088232"/>
          </a:xfrm>
        </p:grpSpPr>
        <p:pic>
          <p:nvPicPr>
            <p:cNvPr id="20483" name="Picture 3" descr="D:\грант\импульс КАФ 2017\фото\IMG_6645.JPG"/>
            <p:cNvPicPr>
              <a:picLocks noChangeAspect="1" noChangeArrowheads="1"/>
            </p:cNvPicPr>
            <p:nvPr/>
          </p:nvPicPr>
          <p:blipFill>
            <a:blip r:embed="rId3" cstate="print"/>
            <a:srcRect t="3093" r="7216"/>
            <a:stretch>
              <a:fillRect/>
            </a:stretch>
          </p:blipFill>
          <p:spPr bwMode="auto">
            <a:xfrm>
              <a:off x="4139952" y="4509120"/>
              <a:ext cx="2999055" cy="2088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484" name="Picture 4" descr="D:\грант\импульс КАФ 2017\презентация\беседка\DSC_1886.JPG"/>
            <p:cNvPicPr>
              <a:picLocks noChangeAspect="1" noChangeArrowheads="1"/>
            </p:cNvPicPr>
            <p:nvPr/>
          </p:nvPicPr>
          <p:blipFill>
            <a:blip r:embed="rId4" cstate="print"/>
            <a:srcRect l="10628" t="5299" r="39916" b="43478"/>
            <a:stretch>
              <a:fillRect/>
            </a:stretch>
          </p:blipFill>
          <p:spPr bwMode="auto">
            <a:xfrm>
              <a:off x="1115616" y="4509120"/>
              <a:ext cx="3024336" cy="2088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0485" name="Picture 5" descr="D:\грант\импульс КАФ 2017\фото\IMG_6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556792"/>
            <a:ext cx="3528393" cy="2352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1560" y="83671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Площадка с уличными тренажерами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0032" y="98072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Сенсорная дорожка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4077072"/>
            <a:ext cx="5760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Площадка для фито- и </a:t>
            </a:r>
            <a:r>
              <a:rPr lang="ru-RU" sz="2000" b="1" dirty="0" err="1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</a:rPr>
              <a:t>арома-терапии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705678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Установленные тренажеры</a:t>
            </a:r>
            <a:endParaRPr lang="ru-RU" sz="36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180246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509120"/>
            <a:ext cx="158417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052736"/>
            <a:ext cx="219601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2708920"/>
            <a:ext cx="1368152" cy="179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4437112"/>
            <a:ext cx="164614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2708920"/>
            <a:ext cx="2527104" cy="1810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1052736"/>
            <a:ext cx="302529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4509120"/>
            <a:ext cx="134712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8024" y="4509120"/>
            <a:ext cx="174947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8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36096" y="2708920"/>
            <a:ext cx="1728192" cy="175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0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80312" y="1052736"/>
            <a:ext cx="1656184" cy="158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9552" y="2708920"/>
            <a:ext cx="1619602" cy="180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2664296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88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До…</a:t>
            </a:r>
            <a:endParaRPr lang="ru-RU" sz="88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3554" name="Picture 2" descr="D:\грант\импульс КАФ 2017\презентация\6 слайд\IMG_5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32656"/>
            <a:ext cx="3708410" cy="247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D:\грант\импульс КАФ 2017\презентация\6 слайд\IMG_5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5" name="Picture 3" descr="D:\грант\импульс КАФ 2017\презентация\6 слайд\IMG_5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276872"/>
            <a:ext cx="421246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clipartbest.com/cliparts/9cp/oqr/9cpoqrnMi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88224" y="4365104"/>
            <a:ext cx="2276872" cy="2276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157192"/>
            <a:ext cx="3852936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/>
            <a:r>
              <a:rPr lang="ru-RU" sz="72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После…</a:t>
            </a:r>
            <a:endParaRPr lang="ru-RU" sz="72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4578" name="Picture 2" descr="D:\грант\импульс КАФ 2017\фото\IMG_6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645024"/>
            <a:ext cx="4392488" cy="2928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 descr="D:\грант\импульс КАФ 2017\процесс работы над площадками\DSC_1886.JPG"/>
          <p:cNvPicPr>
            <a:picLocks noChangeAspect="1" noChangeArrowheads="1"/>
          </p:cNvPicPr>
          <p:nvPr/>
        </p:nvPicPr>
        <p:blipFill>
          <a:blip r:embed="rId3" cstate="print"/>
          <a:srcRect l="8237" r="27047" b="38225"/>
          <a:stretch>
            <a:fillRect/>
          </a:stretch>
        </p:blipFill>
        <p:spPr bwMode="auto">
          <a:xfrm>
            <a:off x="179512" y="188639"/>
            <a:ext cx="4104456" cy="2611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D:\грант\импульс КАФ 2017\процесс работы над площадками\DSC_1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276872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clipartbest.com/cliparts/yco/6ae/yco6aeXgi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44208" y="404664"/>
            <a:ext cx="2123728" cy="2123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519</TotalTime>
  <Words>346</Words>
  <Application>Microsoft Office PowerPoint</Application>
  <PresentationFormat>Экран (4:3)</PresentationFormat>
  <Paragraphs>64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av.lukanicheva</dc:creator>
  <cp:lastModifiedBy>av.lukanicheva</cp:lastModifiedBy>
  <cp:revision>53</cp:revision>
  <dcterms:created xsi:type="dcterms:W3CDTF">2018-03-12T05:48:02Z</dcterms:created>
  <dcterms:modified xsi:type="dcterms:W3CDTF">2018-03-15T06:13:10Z</dcterms:modified>
</cp:coreProperties>
</file>