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64" r:id="rId4"/>
    <p:sldId id="269" r:id="rId5"/>
    <p:sldId id="268" r:id="rId6"/>
    <p:sldId id="267" r:id="rId7"/>
    <p:sldId id="266" r:id="rId8"/>
    <p:sldId id="270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271" autoAdjust="0"/>
    <p:restoredTop sz="86371" autoAdjust="0"/>
  </p:normalViewPr>
  <p:slideViewPr>
    <p:cSldViewPr snapToGrid="0">
      <p:cViewPr varScale="1">
        <p:scale>
          <a:sx n="100" d="100"/>
          <a:sy n="100" d="100"/>
        </p:scale>
        <p:origin x="-14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2FCB0-C286-4C56-BA37-3ACF66F8D78F}" type="doc">
      <dgm:prSet loTypeId="urn:microsoft.com/office/officeart/2005/8/layout/vList6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74919A-F3C4-4787-BBD5-34F3D6875DD8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РЕСУРС</a:t>
          </a:r>
        </a:p>
      </dgm:t>
    </dgm:pt>
    <dgm:pt modelId="{5266E81A-D62D-4BDD-AC3D-0A152139B895}" type="parTrans" cxnId="{79869FA8-6315-4361-A6A3-BE4A16906BE4}">
      <dgm:prSet/>
      <dgm:spPr/>
      <dgm:t>
        <a:bodyPr/>
        <a:lstStyle/>
        <a:p>
          <a:endParaRPr lang="ru-RU"/>
        </a:p>
      </dgm:t>
    </dgm:pt>
    <dgm:pt modelId="{D15B0312-AD9B-454B-96D6-517824E3A167}" type="sibTrans" cxnId="{79869FA8-6315-4361-A6A3-BE4A16906BE4}">
      <dgm:prSet/>
      <dgm:spPr/>
      <dgm:t>
        <a:bodyPr/>
        <a:lstStyle/>
        <a:p>
          <a:endParaRPr lang="ru-RU"/>
        </a:p>
      </dgm:t>
    </dgm:pt>
    <dgm:pt modelId="{0D6E0613-E840-4E5C-A828-C84753BE1DE6}">
      <dgm:prSet phldrT="[Текст]"/>
      <dgm:spPr/>
      <dgm:t>
        <a:bodyPr/>
        <a:lstStyle/>
        <a:p>
          <a:pPr algn="l">
            <a:buFontTx/>
            <a:buNone/>
          </a:pPr>
          <a:r>
            <a:rPr kumimoji="0" lang="ru-RU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 </a:t>
          </a:r>
          <a:endParaRPr lang="ru-RU" dirty="0"/>
        </a:p>
      </dgm:t>
    </dgm:pt>
    <dgm:pt modelId="{F4D715EC-1E99-4F98-9CFC-6F7996C6F5D3}" type="parTrans" cxnId="{6283572E-D5C2-4EBF-9A08-7DB2C52DC451}">
      <dgm:prSet/>
      <dgm:spPr/>
      <dgm:t>
        <a:bodyPr/>
        <a:lstStyle/>
        <a:p>
          <a:endParaRPr lang="ru-RU"/>
        </a:p>
      </dgm:t>
    </dgm:pt>
    <dgm:pt modelId="{64F8DE60-C913-458D-A560-381631EA18F3}" type="sibTrans" cxnId="{6283572E-D5C2-4EBF-9A08-7DB2C52DC451}">
      <dgm:prSet/>
      <dgm:spPr/>
      <dgm:t>
        <a:bodyPr/>
        <a:lstStyle/>
        <a:p>
          <a:endParaRPr lang="ru-RU"/>
        </a:p>
      </dgm:t>
    </dgm:pt>
    <dgm:pt modelId="{0E91420F-DAAC-4783-BFB9-72EA09205122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МИКРОСОЦИУМ</a:t>
          </a:r>
        </a:p>
      </dgm:t>
    </dgm:pt>
    <dgm:pt modelId="{19829972-6FAC-4BC5-A912-29008A8F0A70}" type="parTrans" cxnId="{88AF98A4-FE0F-4159-AE2F-9B6D1C8CC71D}">
      <dgm:prSet/>
      <dgm:spPr/>
      <dgm:t>
        <a:bodyPr/>
        <a:lstStyle/>
        <a:p>
          <a:endParaRPr lang="ru-RU"/>
        </a:p>
      </dgm:t>
    </dgm:pt>
    <dgm:pt modelId="{7A76BB60-5B50-4C3A-9377-A440C95E21AC}" type="sibTrans" cxnId="{88AF98A4-FE0F-4159-AE2F-9B6D1C8CC71D}">
      <dgm:prSet/>
      <dgm:spPr/>
      <dgm:t>
        <a:bodyPr/>
        <a:lstStyle/>
        <a:p>
          <a:endParaRPr lang="ru-RU"/>
        </a:p>
      </dgm:t>
    </dgm:pt>
    <dgm:pt modelId="{E1BF9F21-C1CB-49EB-AF33-5164714ED659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  </a:t>
          </a:r>
          <a:endParaRPr lang="ru-RU" dirty="0"/>
        </a:p>
      </dgm:t>
    </dgm:pt>
    <dgm:pt modelId="{BFBF5C2C-1119-4E69-BD20-9DB5FA328E60}" type="parTrans" cxnId="{73E12D2F-18A4-4D2A-9CC0-C3C9E173EA51}">
      <dgm:prSet/>
      <dgm:spPr/>
      <dgm:t>
        <a:bodyPr/>
        <a:lstStyle/>
        <a:p>
          <a:endParaRPr lang="ru-RU"/>
        </a:p>
      </dgm:t>
    </dgm:pt>
    <dgm:pt modelId="{82BF6F2B-6A59-4772-8201-AE462A480215}" type="sibTrans" cxnId="{73E12D2F-18A4-4D2A-9CC0-C3C9E173EA51}">
      <dgm:prSet/>
      <dgm:spPr/>
      <dgm:t>
        <a:bodyPr/>
        <a:lstStyle/>
        <a:p>
          <a:endParaRPr lang="ru-RU"/>
        </a:p>
      </dgm:t>
    </dgm:pt>
    <dgm:pt modelId="{F92DDBCE-CA80-410A-8211-0DC8745B0A55}">
      <dgm:prSet/>
      <dgm:spPr/>
      <dgm:t>
        <a:bodyPr/>
        <a:lstStyle/>
        <a:p>
          <a:pPr algn="l">
            <a:buFontTx/>
            <a:buNone/>
          </a:pPr>
          <a:r>
            <a:rPr kumimoji="0" lang="ru-RU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kumimoji="0" lang="ru-RU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 </a:t>
          </a:r>
          <a:r>
            <a:rPr kumimoji="0" lang="ru-RU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ребенка с первых дней жизни  формируется его личность; </a:t>
          </a:r>
          <a:endParaRPr lang="ru-RU" dirty="0"/>
        </a:p>
      </dgm:t>
    </dgm:pt>
    <dgm:pt modelId="{A3C06C6E-83F2-4F39-8F02-CB302E859F6E}" type="parTrans" cxnId="{92217677-9465-476E-BD3A-7B81A14BC494}">
      <dgm:prSet/>
      <dgm:spPr/>
      <dgm:t>
        <a:bodyPr/>
        <a:lstStyle/>
        <a:p>
          <a:endParaRPr lang="ru-RU"/>
        </a:p>
      </dgm:t>
    </dgm:pt>
    <dgm:pt modelId="{826D21DA-A225-4DD8-805D-3714BFA5A4EB}" type="sibTrans" cxnId="{92217677-9465-476E-BD3A-7B81A14BC494}">
      <dgm:prSet/>
      <dgm:spPr/>
      <dgm:t>
        <a:bodyPr/>
        <a:lstStyle/>
        <a:p>
          <a:endParaRPr lang="ru-RU"/>
        </a:p>
      </dgm:t>
    </dgm:pt>
    <dgm:pt modelId="{29ADFE9C-6561-476E-9DCE-457E82A0C296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 </a:t>
          </a:r>
          <a:r>
            <a: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ребенка формируются его нравственные качества, отношение к людям, представления о характере межличностных связей</a:t>
          </a:r>
          <a:endParaRPr lang="ru-RU" dirty="0"/>
        </a:p>
      </dgm:t>
    </dgm:pt>
    <dgm:pt modelId="{AB26E60E-DFFE-4712-B425-92AAAD3914FB}" type="parTrans" cxnId="{12C2E1B7-41B9-4972-BBC6-74D01D198BA7}">
      <dgm:prSet/>
      <dgm:spPr/>
      <dgm:t>
        <a:bodyPr/>
        <a:lstStyle/>
        <a:p>
          <a:endParaRPr lang="ru-RU"/>
        </a:p>
      </dgm:t>
    </dgm:pt>
    <dgm:pt modelId="{7174A2E7-D80B-4B60-8C25-95CADD8B0F36}" type="sibTrans" cxnId="{12C2E1B7-41B9-4972-BBC6-74D01D198BA7}">
      <dgm:prSet/>
      <dgm:spPr/>
      <dgm:t>
        <a:bodyPr/>
        <a:lstStyle/>
        <a:p>
          <a:endParaRPr lang="ru-RU"/>
        </a:p>
      </dgm:t>
    </dgm:pt>
    <dgm:pt modelId="{504C2C55-66EA-4776-9978-07A8E1F70DC5}">
      <dgm:prSet/>
      <dgm:spPr/>
      <dgm:t>
        <a:bodyPr/>
        <a:lstStyle/>
        <a:p>
          <a:pPr algn="l">
            <a:buFontTx/>
            <a:buNone/>
          </a:pPr>
          <a:r>
            <a:rPr kumimoji="0" lang="ru-RU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он </a:t>
          </a:r>
          <a:r>
            <a:rPr kumimoji="0" lang="ru-RU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получает первые знания, навыки и переживания, </a:t>
          </a:r>
          <a:r>
            <a:rPr kumimoji="0" lang="ru-RU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перенимает нормы и форму их поведения</a:t>
          </a:r>
          <a:endParaRPr lang="ru-RU" dirty="0"/>
        </a:p>
      </dgm:t>
    </dgm:pt>
    <dgm:pt modelId="{A24E5B22-DF2E-4C23-AB31-D4F43F5243F8}" type="parTrans" cxnId="{3D590A0E-5BBF-4EDE-9917-CC6EAF25BDFC}">
      <dgm:prSet/>
      <dgm:spPr/>
    </dgm:pt>
    <dgm:pt modelId="{4C8690BF-08AD-435C-A02E-9D8D3ED17084}" type="sibTrans" cxnId="{3D590A0E-5BBF-4EDE-9917-CC6EAF25BDFC}">
      <dgm:prSet/>
      <dgm:spPr/>
    </dgm:pt>
    <dgm:pt modelId="{E75FCA29-760B-4933-8ADA-677D79EBAD83}" type="pres">
      <dgm:prSet presAssocID="{2602FCB0-C286-4C56-BA37-3ACF66F8D78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3ED69F-A2F7-44A7-8A61-B2A875B121B7}" type="pres">
      <dgm:prSet presAssocID="{8474919A-F3C4-4787-BBD5-34F3D6875DD8}" presName="linNode" presStyleCnt="0"/>
      <dgm:spPr/>
    </dgm:pt>
    <dgm:pt modelId="{FFFF4D26-50E2-4C2E-B0F7-709C6007DCAC}" type="pres">
      <dgm:prSet presAssocID="{8474919A-F3C4-4787-BBD5-34F3D6875DD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37B1C-244E-478B-81BA-2E308E95BB95}" type="pres">
      <dgm:prSet presAssocID="{8474919A-F3C4-4787-BBD5-34F3D6875DD8}" presName="childShp" presStyleLbl="bgAccFollowNode1" presStyleIdx="0" presStyleCnt="2" custLinFactNeighborX="12184" custLinFactNeighborY="1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17C37-2BEA-457B-8D7E-B8C07CE47650}" type="pres">
      <dgm:prSet presAssocID="{D15B0312-AD9B-454B-96D6-517824E3A167}" presName="spacing" presStyleCnt="0"/>
      <dgm:spPr/>
    </dgm:pt>
    <dgm:pt modelId="{A595649B-FE35-485B-AAD6-AC5C832B3C43}" type="pres">
      <dgm:prSet presAssocID="{0E91420F-DAAC-4783-BFB9-72EA09205122}" presName="linNode" presStyleCnt="0"/>
      <dgm:spPr/>
    </dgm:pt>
    <dgm:pt modelId="{4E8CD302-3A4B-4A9C-B754-C2C20C23F696}" type="pres">
      <dgm:prSet presAssocID="{0E91420F-DAAC-4783-BFB9-72EA0920512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307BD-1BFA-4DC0-82C3-220E4ACE59FC}" type="pres">
      <dgm:prSet presAssocID="{0E91420F-DAAC-4783-BFB9-72EA09205122}" presName="childShp" presStyleLbl="bgAccFollowNode1" presStyleIdx="1" presStyleCnt="2" custLinFactNeighborX="17827" custLinFactNeighborY="25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663AF1-A3D7-4B8F-A74E-D70E8CC43CAB}" type="presOf" srcId="{8474919A-F3C4-4787-BBD5-34F3D6875DD8}" destId="{FFFF4D26-50E2-4C2E-B0F7-709C6007DCAC}" srcOrd="0" destOrd="0" presId="urn:microsoft.com/office/officeart/2005/8/layout/vList6"/>
    <dgm:cxn modelId="{6090791D-D16F-487C-A9DF-5DB7EFAFFF2D}" type="presOf" srcId="{2602FCB0-C286-4C56-BA37-3ACF66F8D78F}" destId="{E75FCA29-760B-4933-8ADA-677D79EBAD83}" srcOrd="0" destOrd="0" presId="urn:microsoft.com/office/officeart/2005/8/layout/vList6"/>
    <dgm:cxn modelId="{88AF98A4-FE0F-4159-AE2F-9B6D1C8CC71D}" srcId="{2602FCB0-C286-4C56-BA37-3ACF66F8D78F}" destId="{0E91420F-DAAC-4783-BFB9-72EA09205122}" srcOrd="1" destOrd="0" parTransId="{19829972-6FAC-4BC5-A912-29008A8F0A70}" sibTransId="{7A76BB60-5B50-4C3A-9377-A440C95E21AC}"/>
    <dgm:cxn modelId="{FE08E783-B25F-4F41-95AB-B5150286F77A}" type="presOf" srcId="{E1BF9F21-C1CB-49EB-AF33-5164714ED659}" destId="{C6B307BD-1BFA-4DC0-82C3-220E4ACE59FC}" srcOrd="0" destOrd="0" presId="urn:microsoft.com/office/officeart/2005/8/layout/vList6"/>
    <dgm:cxn modelId="{7C3F73B8-52EE-4FBB-A475-9E0E66FDB40D}" type="presOf" srcId="{F92DDBCE-CA80-410A-8211-0DC8745B0A55}" destId="{86A37B1C-244E-478B-81BA-2E308E95BB95}" srcOrd="0" destOrd="1" presId="urn:microsoft.com/office/officeart/2005/8/layout/vList6"/>
    <dgm:cxn modelId="{FDFC495F-6309-40D0-886E-D53364B2D923}" type="presOf" srcId="{0D6E0613-E840-4E5C-A828-C84753BE1DE6}" destId="{86A37B1C-244E-478B-81BA-2E308E95BB95}" srcOrd="0" destOrd="0" presId="urn:microsoft.com/office/officeart/2005/8/layout/vList6"/>
    <dgm:cxn modelId="{E54F7FFD-D9E6-4B4D-B09C-158D1BBAE566}" type="presOf" srcId="{0E91420F-DAAC-4783-BFB9-72EA09205122}" destId="{4E8CD302-3A4B-4A9C-B754-C2C20C23F696}" srcOrd="0" destOrd="0" presId="urn:microsoft.com/office/officeart/2005/8/layout/vList6"/>
    <dgm:cxn modelId="{12C2E1B7-41B9-4972-BBC6-74D01D198BA7}" srcId="{0E91420F-DAAC-4783-BFB9-72EA09205122}" destId="{29ADFE9C-6561-476E-9DCE-457E82A0C296}" srcOrd="1" destOrd="0" parTransId="{AB26E60E-DFFE-4712-B425-92AAAD3914FB}" sibTransId="{7174A2E7-D80B-4B60-8C25-95CADD8B0F36}"/>
    <dgm:cxn modelId="{3D590A0E-5BBF-4EDE-9917-CC6EAF25BDFC}" srcId="{8474919A-F3C4-4787-BBD5-34F3D6875DD8}" destId="{504C2C55-66EA-4776-9978-07A8E1F70DC5}" srcOrd="2" destOrd="0" parTransId="{A24E5B22-DF2E-4C23-AB31-D4F43F5243F8}" sibTransId="{4C8690BF-08AD-435C-A02E-9D8D3ED17084}"/>
    <dgm:cxn modelId="{79869FA8-6315-4361-A6A3-BE4A16906BE4}" srcId="{2602FCB0-C286-4C56-BA37-3ACF66F8D78F}" destId="{8474919A-F3C4-4787-BBD5-34F3D6875DD8}" srcOrd="0" destOrd="0" parTransId="{5266E81A-D62D-4BDD-AC3D-0A152139B895}" sibTransId="{D15B0312-AD9B-454B-96D6-517824E3A167}"/>
    <dgm:cxn modelId="{6283572E-D5C2-4EBF-9A08-7DB2C52DC451}" srcId="{8474919A-F3C4-4787-BBD5-34F3D6875DD8}" destId="{0D6E0613-E840-4E5C-A828-C84753BE1DE6}" srcOrd="0" destOrd="0" parTransId="{F4D715EC-1E99-4F98-9CFC-6F7996C6F5D3}" sibTransId="{64F8DE60-C913-458D-A560-381631EA18F3}"/>
    <dgm:cxn modelId="{99DB896B-4F11-4181-9AF9-46ACBD7706AB}" type="presOf" srcId="{29ADFE9C-6561-476E-9DCE-457E82A0C296}" destId="{C6B307BD-1BFA-4DC0-82C3-220E4ACE59FC}" srcOrd="0" destOrd="1" presId="urn:microsoft.com/office/officeart/2005/8/layout/vList6"/>
    <dgm:cxn modelId="{D47E799E-8977-4B95-B512-121705224AE2}" type="presOf" srcId="{504C2C55-66EA-4776-9978-07A8E1F70DC5}" destId="{86A37B1C-244E-478B-81BA-2E308E95BB95}" srcOrd="0" destOrd="2" presId="urn:microsoft.com/office/officeart/2005/8/layout/vList6"/>
    <dgm:cxn modelId="{92217677-9465-476E-BD3A-7B81A14BC494}" srcId="{8474919A-F3C4-4787-BBD5-34F3D6875DD8}" destId="{F92DDBCE-CA80-410A-8211-0DC8745B0A55}" srcOrd="1" destOrd="0" parTransId="{A3C06C6E-83F2-4F39-8F02-CB302E859F6E}" sibTransId="{826D21DA-A225-4DD8-805D-3714BFA5A4EB}"/>
    <dgm:cxn modelId="{73E12D2F-18A4-4D2A-9CC0-C3C9E173EA51}" srcId="{0E91420F-DAAC-4783-BFB9-72EA09205122}" destId="{E1BF9F21-C1CB-49EB-AF33-5164714ED659}" srcOrd="0" destOrd="0" parTransId="{BFBF5C2C-1119-4E69-BD20-9DB5FA328E60}" sibTransId="{82BF6F2B-6A59-4772-8201-AE462A480215}"/>
    <dgm:cxn modelId="{96D43D1C-F330-4543-868E-3A827204955D}" type="presParOf" srcId="{E75FCA29-760B-4933-8ADA-677D79EBAD83}" destId="{D03ED69F-A2F7-44A7-8A61-B2A875B121B7}" srcOrd="0" destOrd="0" presId="urn:microsoft.com/office/officeart/2005/8/layout/vList6"/>
    <dgm:cxn modelId="{8E34DAF5-7F2F-47BC-970B-9D709F51D81C}" type="presParOf" srcId="{D03ED69F-A2F7-44A7-8A61-B2A875B121B7}" destId="{FFFF4D26-50E2-4C2E-B0F7-709C6007DCAC}" srcOrd="0" destOrd="0" presId="urn:microsoft.com/office/officeart/2005/8/layout/vList6"/>
    <dgm:cxn modelId="{6F61FFD9-5087-4FFE-8D9C-355D80F0F616}" type="presParOf" srcId="{D03ED69F-A2F7-44A7-8A61-B2A875B121B7}" destId="{86A37B1C-244E-478B-81BA-2E308E95BB95}" srcOrd="1" destOrd="0" presId="urn:microsoft.com/office/officeart/2005/8/layout/vList6"/>
    <dgm:cxn modelId="{F276C7CB-AC5E-4AFE-A385-C4E1494B83B6}" type="presParOf" srcId="{E75FCA29-760B-4933-8ADA-677D79EBAD83}" destId="{31D17C37-2BEA-457B-8D7E-B8C07CE47650}" srcOrd="1" destOrd="0" presId="urn:microsoft.com/office/officeart/2005/8/layout/vList6"/>
    <dgm:cxn modelId="{28B27F11-21DA-4018-9EEC-DFC51520B1B3}" type="presParOf" srcId="{E75FCA29-760B-4933-8ADA-677D79EBAD83}" destId="{A595649B-FE35-485B-AAD6-AC5C832B3C43}" srcOrd="2" destOrd="0" presId="urn:microsoft.com/office/officeart/2005/8/layout/vList6"/>
    <dgm:cxn modelId="{29B39720-D2B5-4451-90BE-7A9814B70FAF}" type="presParOf" srcId="{A595649B-FE35-485B-AAD6-AC5C832B3C43}" destId="{4E8CD302-3A4B-4A9C-B754-C2C20C23F696}" srcOrd="0" destOrd="0" presId="urn:microsoft.com/office/officeart/2005/8/layout/vList6"/>
    <dgm:cxn modelId="{0ED8969E-8D8C-4208-A833-33978FD5A10C}" type="presParOf" srcId="{A595649B-FE35-485B-AAD6-AC5C832B3C43}" destId="{C6B307BD-1BFA-4DC0-82C3-220E4ACE59FC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D7174-DA6E-47D5-BD69-1B32248AA9E9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F79B24-2BE3-4704-A4F9-7E9F28CD856F}">
      <dgm:prSet phldrT="[Текст]" custT="1"/>
      <dgm:spPr/>
      <dgm:t>
        <a:bodyPr/>
        <a:lstStyle/>
        <a:p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ОБЪЕКТ ПОМОЩИ</a:t>
          </a:r>
        </a:p>
      </dgm:t>
    </dgm:pt>
    <dgm:pt modelId="{1EFE6E69-CE9D-42BA-AF4B-8FF60902592D}" type="parTrans" cxnId="{C0360821-E8CF-46D9-8149-32807EAC2EBD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49F54C-D5F5-43C1-B6B7-77993AA4C44F}" type="sibTrans" cxnId="{C0360821-E8CF-46D9-8149-32807EAC2EBD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F5A136-68D9-4428-A4E3-C3E02532357A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Родители перекладывают ответственность на специалистов</a:t>
          </a:r>
        </a:p>
      </dgm:t>
    </dgm:pt>
    <dgm:pt modelId="{5D70E673-96F1-4AD1-8DA1-3A0DB823F6A9}" type="parTrans" cxnId="{11E33A1D-B26F-4A64-9507-2C356CC95E66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CE3465-F9AD-4011-8342-84114E8EDEBC}" type="sibTrans" cxnId="{11E33A1D-B26F-4A64-9507-2C356CC95E66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E3D268-C5B8-4441-89DD-BCBC30D88F6B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Усиливается чувство вины и снижается внутренняя мотивация родителей </a:t>
          </a:r>
        </a:p>
      </dgm:t>
    </dgm:pt>
    <dgm:pt modelId="{F80C596D-6B7C-4077-A69D-443C5B8F474F}" type="parTrans" cxnId="{A711EBEA-5198-4491-935A-3D61F5CB29B0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53B497-3B4B-4030-BA42-34A5E13E3F1D}" type="sibTrans" cxnId="{A711EBEA-5198-4491-935A-3D61F5CB29B0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8E0925-31DC-412D-9085-6C3829980135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АКТИВНЫЙ УЧАСТНИК ПРОЦЕССА ВОСПИТАНИЯ</a:t>
          </a:r>
        </a:p>
      </dgm:t>
    </dgm:pt>
    <dgm:pt modelId="{B694388C-3F73-4ACE-9134-B005697D7193}" type="parTrans" cxnId="{0077E889-88E4-45FD-A088-0C9859644AB9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8923D-F166-43B3-BD90-EA8707CAC1E8}" type="sibTrans" cxnId="{0077E889-88E4-45FD-A088-0C9859644AB9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70B2DB-6384-4A68-9029-4DA0708CD870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Родители взаимодействуют и сотрудничают со специалистами</a:t>
          </a:r>
        </a:p>
      </dgm:t>
    </dgm:pt>
    <dgm:pt modelId="{4F040AB6-32A9-4451-9243-186B165782AA}" type="parTrans" cxnId="{05D11956-CD2E-41F6-B551-668F11277128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0A1027-3E6E-4921-997C-57BA26578799}" type="sibTrans" cxnId="{05D11956-CD2E-41F6-B551-668F11277128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9C485E-E03F-4751-8988-C3C50A1DCD08}">
      <dgm:prSet phldrT="[Текст]" custT="1"/>
      <dgm:spPr/>
      <dgm:t>
        <a:bodyPr/>
        <a:lstStyle/>
        <a:p>
          <a:r>
            <a: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Родители способны индивидуализировать, дополнить, расширить и развить предлагаемые  методы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835BCB-0A7D-4DBF-A52A-67F4C1128C88}" type="parTrans" cxnId="{586A711B-CDBF-47C5-BB81-2388A0055736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186616-9261-423F-AC4C-4A4E63F7B833}" type="sibTrans" cxnId="{586A711B-CDBF-47C5-BB81-2388A0055736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B82E0-5628-4855-BF37-4694769C5E1E}" type="pres">
      <dgm:prSet presAssocID="{604D7174-DA6E-47D5-BD69-1B32248AA9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76C709-5CE9-4FDC-9158-E4BDFDA05203}" type="pres">
      <dgm:prSet presAssocID="{BBF79B24-2BE3-4704-A4F9-7E9F28CD856F}" presName="vertFlow" presStyleCnt="0"/>
      <dgm:spPr/>
    </dgm:pt>
    <dgm:pt modelId="{1614A0E9-224B-47CA-8F45-62CC6F53928A}" type="pres">
      <dgm:prSet presAssocID="{BBF79B24-2BE3-4704-A4F9-7E9F28CD856F}" presName="header" presStyleLbl="node1" presStyleIdx="0" presStyleCnt="2"/>
      <dgm:spPr/>
      <dgm:t>
        <a:bodyPr/>
        <a:lstStyle/>
        <a:p>
          <a:endParaRPr lang="ru-RU"/>
        </a:p>
      </dgm:t>
    </dgm:pt>
    <dgm:pt modelId="{CF08AF54-C1BC-47C6-8D39-2430E3C1BAF5}" type="pres">
      <dgm:prSet presAssocID="{5D70E673-96F1-4AD1-8DA1-3A0DB823F6A9}" presName="parTrans" presStyleLbl="sibTrans2D1" presStyleIdx="0" presStyleCnt="4"/>
      <dgm:spPr/>
      <dgm:t>
        <a:bodyPr/>
        <a:lstStyle/>
        <a:p>
          <a:endParaRPr lang="ru-RU"/>
        </a:p>
      </dgm:t>
    </dgm:pt>
    <dgm:pt modelId="{33CBFC87-9402-4E71-9042-D71EF54968AF}" type="pres">
      <dgm:prSet presAssocID="{C4F5A136-68D9-4428-A4E3-C3E02532357A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72127-CDE0-47F2-824B-E7A0FD899968}" type="pres">
      <dgm:prSet presAssocID="{49CE3465-F9AD-4011-8342-84114E8EDEB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9126AC3-6D7C-47B6-8050-B20211EE2579}" type="pres">
      <dgm:prSet presAssocID="{6AE3D268-C5B8-4441-89DD-BCBC30D88F6B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46228-175F-4C21-AF5D-912764CA9A28}" type="pres">
      <dgm:prSet presAssocID="{BBF79B24-2BE3-4704-A4F9-7E9F28CD856F}" presName="hSp" presStyleCnt="0"/>
      <dgm:spPr/>
    </dgm:pt>
    <dgm:pt modelId="{6548DDA8-A153-4AE5-9690-88A0477986A0}" type="pres">
      <dgm:prSet presAssocID="{7D8E0925-31DC-412D-9085-6C3829980135}" presName="vertFlow" presStyleCnt="0"/>
      <dgm:spPr/>
    </dgm:pt>
    <dgm:pt modelId="{39A59C94-6320-4197-B92A-E892F974DB14}" type="pres">
      <dgm:prSet presAssocID="{7D8E0925-31DC-412D-9085-6C3829980135}" presName="header" presStyleLbl="node1" presStyleIdx="1" presStyleCnt="2"/>
      <dgm:spPr/>
      <dgm:t>
        <a:bodyPr/>
        <a:lstStyle/>
        <a:p>
          <a:endParaRPr lang="ru-RU"/>
        </a:p>
      </dgm:t>
    </dgm:pt>
    <dgm:pt modelId="{678D6BF9-F412-47E9-87A9-9BD17B9EEA89}" type="pres">
      <dgm:prSet presAssocID="{4F040AB6-32A9-4451-9243-186B165782AA}" presName="parTrans" presStyleLbl="sibTrans2D1" presStyleIdx="2" presStyleCnt="4"/>
      <dgm:spPr/>
      <dgm:t>
        <a:bodyPr/>
        <a:lstStyle/>
        <a:p>
          <a:endParaRPr lang="ru-RU"/>
        </a:p>
      </dgm:t>
    </dgm:pt>
    <dgm:pt modelId="{AAA611C9-1CBB-4B2E-9493-587E5681421B}" type="pres">
      <dgm:prSet presAssocID="{5170B2DB-6384-4A68-9029-4DA0708CD870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4572D-8F81-4B4C-A711-05415B17E65F}" type="pres">
      <dgm:prSet presAssocID="{C50A1027-3E6E-4921-997C-57BA26578799}" presName="sibTrans" presStyleLbl="sibTrans2D1" presStyleIdx="3" presStyleCnt="4"/>
      <dgm:spPr/>
      <dgm:t>
        <a:bodyPr/>
        <a:lstStyle/>
        <a:p>
          <a:endParaRPr lang="ru-RU"/>
        </a:p>
      </dgm:t>
    </dgm:pt>
    <dgm:pt modelId="{33151611-36D0-463D-B125-373F34CFD751}" type="pres">
      <dgm:prSet presAssocID="{CA9C485E-E03F-4751-8988-C3C50A1DCD08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BB9052-9002-49BB-992F-65B40CED8E06}" type="presOf" srcId="{CA9C485E-E03F-4751-8988-C3C50A1DCD08}" destId="{33151611-36D0-463D-B125-373F34CFD751}" srcOrd="0" destOrd="0" presId="urn:microsoft.com/office/officeart/2005/8/layout/lProcess1"/>
    <dgm:cxn modelId="{94ABF567-F5A3-4160-8DE5-DF5067AA4B1D}" type="presOf" srcId="{BBF79B24-2BE3-4704-A4F9-7E9F28CD856F}" destId="{1614A0E9-224B-47CA-8F45-62CC6F53928A}" srcOrd="0" destOrd="0" presId="urn:microsoft.com/office/officeart/2005/8/layout/lProcess1"/>
    <dgm:cxn modelId="{586A711B-CDBF-47C5-BB81-2388A0055736}" srcId="{7D8E0925-31DC-412D-9085-6C3829980135}" destId="{CA9C485E-E03F-4751-8988-C3C50A1DCD08}" srcOrd="1" destOrd="0" parTransId="{22835BCB-0A7D-4DBF-A52A-67F4C1128C88}" sibTransId="{96186616-9261-423F-AC4C-4A4E63F7B833}"/>
    <dgm:cxn modelId="{23B6F922-9E92-44DA-9A82-A388267DF938}" type="presOf" srcId="{5170B2DB-6384-4A68-9029-4DA0708CD870}" destId="{AAA611C9-1CBB-4B2E-9493-587E5681421B}" srcOrd="0" destOrd="0" presId="urn:microsoft.com/office/officeart/2005/8/layout/lProcess1"/>
    <dgm:cxn modelId="{11E33A1D-B26F-4A64-9507-2C356CC95E66}" srcId="{BBF79B24-2BE3-4704-A4F9-7E9F28CD856F}" destId="{C4F5A136-68D9-4428-A4E3-C3E02532357A}" srcOrd="0" destOrd="0" parTransId="{5D70E673-96F1-4AD1-8DA1-3A0DB823F6A9}" sibTransId="{49CE3465-F9AD-4011-8342-84114E8EDEBC}"/>
    <dgm:cxn modelId="{0077E889-88E4-45FD-A088-0C9859644AB9}" srcId="{604D7174-DA6E-47D5-BD69-1B32248AA9E9}" destId="{7D8E0925-31DC-412D-9085-6C3829980135}" srcOrd="1" destOrd="0" parTransId="{B694388C-3F73-4ACE-9134-B005697D7193}" sibTransId="{5548923D-F166-43B3-BD90-EA8707CAC1E8}"/>
    <dgm:cxn modelId="{91926977-B9B5-4F05-B456-50D0A866CBE0}" type="presOf" srcId="{7D8E0925-31DC-412D-9085-6C3829980135}" destId="{39A59C94-6320-4197-B92A-E892F974DB14}" srcOrd="0" destOrd="0" presId="urn:microsoft.com/office/officeart/2005/8/layout/lProcess1"/>
    <dgm:cxn modelId="{606E201C-56A6-4E9A-B491-6D1FA1389D38}" type="presOf" srcId="{6AE3D268-C5B8-4441-89DD-BCBC30D88F6B}" destId="{19126AC3-6D7C-47B6-8050-B20211EE2579}" srcOrd="0" destOrd="0" presId="urn:microsoft.com/office/officeart/2005/8/layout/lProcess1"/>
    <dgm:cxn modelId="{DA11A447-CE13-442F-B6CB-5FDE7F41AC00}" type="presOf" srcId="{C50A1027-3E6E-4921-997C-57BA26578799}" destId="{CCE4572D-8F81-4B4C-A711-05415B17E65F}" srcOrd="0" destOrd="0" presId="urn:microsoft.com/office/officeart/2005/8/layout/lProcess1"/>
    <dgm:cxn modelId="{C0360821-E8CF-46D9-8149-32807EAC2EBD}" srcId="{604D7174-DA6E-47D5-BD69-1B32248AA9E9}" destId="{BBF79B24-2BE3-4704-A4F9-7E9F28CD856F}" srcOrd="0" destOrd="0" parTransId="{1EFE6E69-CE9D-42BA-AF4B-8FF60902592D}" sibTransId="{F749F54C-D5F5-43C1-B6B7-77993AA4C44F}"/>
    <dgm:cxn modelId="{214261A7-EBFB-4469-804B-C1B8E801191D}" type="presOf" srcId="{49CE3465-F9AD-4011-8342-84114E8EDEBC}" destId="{B4972127-CDE0-47F2-824B-E7A0FD899968}" srcOrd="0" destOrd="0" presId="urn:microsoft.com/office/officeart/2005/8/layout/lProcess1"/>
    <dgm:cxn modelId="{A12FB552-9C8D-43B6-9C14-DB1CE406A807}" type="presOf" srcId="{C4F5A136-68D9-4428-A4E3-C3E02532357A}" destId="{33CBFC87-9402-4E71-9042-D71EF54968AF}" srcOrd="0" destOrd="0" presId="urn:microsoft.com/office/officeart/2005/8/layout/lProcess1"/>
    <dgm:cxn modelId="{5EBE5522-FA66-4179-8187-56E43CB99E49}" type="presOf" srcId="{604D7174-DA6E-47D5-BD69-1B32248AA9E9}" destId="{07EB82E0-5628-4855-BF37-4694769C5E1E}" srcOrd="0" destOrd="0" presId="urn:microsoft.com/office/officeart/2005/8/layout/lProcess1"/>
    <dgm:cxn modelId="{A711EBEA-5198-4491-935A-3D61F5CB29B0}" srcId="{BBF79B24-2BE3-4704-A4F9-7E9F28CD856F}" destId="{6AE3D268-C5B8-4441-89DD-BCBC30D88F6B}" srcOrd="1" destOrd="0" parTransId="{F80C596D-6B7C-4077-A69D-443C5B8F474F}" sibTransId="{FD53B497-3B4B-4030-BA42-34A5E13E3F1D}"/>
    <dgm:cxn modelId="{D96DE7C5-DE4A-498A-B925-4C00D00B8734}" type="presOf" srcId="{5D70E673-96F1-4AD1-8DA1-3A0DB823F6A9}" destId="{CF08AF54-C1BC-47C6-8D39-2430E3C1BAF5}" srcOrd="0" destOrd="0" presId="urn:microsoft.com/office/officeart/2005/8/layout/lProcess1"/>
    <dgm:cxn modelId="{E9218007-4070-4C01-8AFD-47804F384998}" type="presOf" srcId="{4F040AB6-32A9-4451-9243-186B165782AA}" destId="{678D6BF9-F412-47E9-87A9-9BD17B9EEA89}" srcOrd="0" destOrd="0" presId="urn:microsoft.com/office/officeart/2005/8/layout/lProcess1"/>
    <dgm:cxn modelId="{05D11956-CD2E-41F6-B551-668F11277128}" srcId="{7D8E0925-31DC-412D-9085-6C3829980135}" destId="{5170B2DB-6384-4A68-9029-4DA0708CD870}" srcOrd="0" destOrd="0" parTransId="{4F040AB6-32A9-4451-9243-186B165782AA}" sibTransId="{C50A1027-3E6E-4921-997C-57BA26578799}"/>
    <dgm:cxn modelId="{3342CC1E-AA72-4F34-850F-D0026AFC128B}" type="presParOf" srcId="{07EB82E0-5628-4855-BF37-4694769C5E1E}" destId="{9B76C709-5CE9-4FDC-9158-E4BDFDA05203}" srcOrd="0" destOrd="0" presId="urn:microsoft.com/office/officeart/2005/8/layout/lProcess1"/>
    <dgm:cxn modelId="{9898C830-FEEE-4266-96E9-A030E5AF4E96}" type="presParOf" srcId="{9B76C709-5CE9-4FDC-9158-E4BDFDA05203}" destId="{1614A0E9-224B-47CA-8F45-62CC6F53928A}" srcOrd="0" destOrd="0" presId="urn:microsoft.com/office/officeart/2005/8/layout/lProcess1"/>
    <dgm:cxn modelId="{A012D961-7A1A-4CB2-95CD-7E702DCE7DBA}" type="presParOf" srcId="{9B76C709-5CE9-4FDC-9158-E4BDFDA05203}" destId="{CF08AF54-C1BC-47C6-8D39-2430E3C1BAF5}" srcOrd="1" destOrd="0" presId="urn:microsoft.com/office/officeart/2005/8/layout/lProcess1"/>
    <dgm:cxn modelId="{4A70CC02-E516-43CC-84B4-3BAA301F5822}" type="presParOf" srcId="{9B76C709-5CE9-4FDC-9158-E4BDFDA05203}" destId="{33CBFC87-9402-4E71-9042-D71EF54968AF}" srcOrd="2" destOrd="0" presId="urn:microsoft.com/office/officeart/2005/8/layout/lProcess1"/>
    <dgm:cxn modelId="{BAF18C35-F21F-470F-A6B8-CD885FB5EA86}" type="presParOf" srcId="{9B76C709-5CE9-4FDC-9158-E4BDFDA05203}" destId="{B4972127-CDE0-47F2-824B-E7A0FD899968}" srcOrd="3" destOrd="0" presId="urn:microsoft.com/office/officeart/2005/8/layout/lProcess1"/>
    <dgm:cxn modelId="{A204F675-C25C-4A45-BC14-2898F6D78EFB}" type="presParOf" srcId="{9B76C709-5CE9-4FDC-9158-E4BDFDA05203}" destId="{19126AC3-6D7C-47B6-8050-B20211EE2579}" srcOrd="4" destOrd="0" presId="urn:microsoft.com/office/officeart/2005/8/layout/lProcess1"/>
    <dgm:cxn modelId="{318C8AD8-C136-439E-9652-11F39F87A2FC}" type="presParOf" srcId="{07EB82E0-5628-4855-BF37-4694769C5E1E}" destId="{BBC46228-175F-4C21-AF5D-912764CA9A28}" srcOrd="1" destOrd="0" presId="urn:microsoft.com/office/officeart/2005/8/layout/lProcess1"/>
    <dgm:cxn modelId="{879DC456-C2E8-473B-922F-16CEE085E6AD}" type="presParOf" srcId="{07EB82E0-5628-4855-BF37-4694769C5E1E}" destId="{6548DDA8-A153-4AE5-9690-88A0477986A0}" srcOrd="2" destOrd="0" presId="urn:microsoft.com/office/officeart/2005/8/layout/lProcess1"/>
    <dgm:cxn modelId="{45DFB4F9-537D-4970-9FAA-F3A52710F534}" type="presParOf" srcId="{6548DDA8-A153-4AE5-9690-88A0477986A0}" destId="{39A59C94-6320-4197-B92A-E892F974DB14}" srcOrd="0" destOrd="0" presId="urn:microsoft.com/office/officeart/2005/8/layout/lProcess1"/>
    <dgm:cxn modelId="{95640D45-23D3-4AFA-86FF-29DEE6B7D98D}" type="presParOf" srcId="{6548DDA8-A153-4AE5-9690-88A0477986A0}" destId="{678D6BF9-F412-47E9-87A9-9BD17B9EEA89}" srcOrd="1" destOrd="0" presId="urn:microsoft.com/office/officeart/2005/8/layout/lProcess1"/>
    <dgm:cxn modelId="{86F20F74-C839-42E9-8D03-2D6D32C41A53}" type="presParOf" srcId="{6548DDA8-A153-4AE5-9690-88A0477986A0}" destId="{AAA611C9-1CBB-4B2E-9493-587E5681421B}" srcOrd="2" destOrd="0" presId="urn:microsoft.com/office/officeart/2005/8/layout/lProcess1"/>
    <dgm:cxn modelId="{51904AB3-2E17-4C30-B534-A35C60D798C2}" type="presParOf" srcId="{6548DDA8-A153-4AE5-9690-88A0477986A0}" destId="{CCE4572D-8F81-4B4C-A711-05415B17E65F}" srcOrd="3" destOrd="0" presId="urn:microsoft.com/office/officeart/2005/8/layout/lProcess1"/>
    <dgm:cxn modelId="{5969C475-455F-4FD8-A547-FE31FB3B53A3}" type="presParOf" srcId="{6548DDA8-A153-4AE5-9690-88A0477986A0}" destId="{33151611-36D0-463D-B125-373F34CFD751}" srcOrd="4" destOrd="0" presId="urn:microsoft.com/office/officeart/2005/8/layout/lProcess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016FB5-0CCD-4BA6-95C8-D826CFF93719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E4DB4867-5BB2-443A-8189-AC09D0D51E64}">
      <dgm:prSet phldrT="[Текст]"/>
      <dgm:spPr/>
      <dgm:t>
        <a:bodyPr/>
        <a:lstStyle/>
        <a:p>
          <a:r>
            <a:rPr lang="ru-RU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создание </a:t>
          </a:r>
          <a:r>
            <a:rPr lang="ru-RU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воспитывающей среды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ED145F-7C90-4252-B76C-21F72778DE95}" type="parTrans" cxnId="{04F41B5E-3733-40DE-9073-E9192E858BB4}">
      <dgm:prSet/>
      <dgm:spPr/>
      <dgm:t>
        <a:bodyPr/>
        <a:lstStyle/>
        <a:p>
          <a:endParaRPr lang="ru-RU"/>
        </a:p>
      </dgm:t>
    </dgm:pt>
    <dgm:pt modelId="{BD5A978B-9FA7-4B89-AD03-264FFAD55C64}" type="sibTrans" cxnId="{04F41B5E-3733-40DE-9073-E9192E858BB4}">
      <dgm:prSet/>
      <dgm:spPr/>
      <dgm:t>
        <a:bodyPr/>
        <a:lstStyle/>
        <a:p>
          <a:endParaRPr lang="ru-RU"/>
        </a:p>
      </dgm:t>
    </dgm:pt>
    <dgm:pt modelId="{3589A284-61A5-4C32-B889-216A4F0CF218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помощь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в </a:t>
          </a:r>
          <a:r>
            <a:rPr lang="ru-RU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этическом </a:t>
          </a:r>
          <a:r>
            <a:rPr lang="ru-RU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самостановлении</a:t>
          </a:r>
          <a:r>
            <a:rPr lang="ru-RU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воспитанника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37F81E-5A68-4EF0-B7C4-139A9BF215FC}" type="parTrans" cxnId="{FC4D8344-1155-434C-9710-C9B63F821D5E}">
      <dgm:prSet/>
      <dgm:spPr/>
      <dgm:t>
        <a:bodyPr/>
        <a:lstStyle/>
        <a:p>
          <a:endParaRPr lang="ru-RU"/>
        </a:p>
      </dgm:t>
    </dgm:pt>
    <dgm:pt modelId="{49D3B071-DF17-49C1-9878-DEC6B6D4A9D2}" type="sibTrans" cxnId="{FC4D8344-1155-434C-9710-C9B63F821D5E}">
      <dgm:prSet/>
      <dgm:spPr/>
      <dgm:t>
        <a:bodyPr/>
        <a:lstStyle/>
        <a:p>
          <a:endParaRPr lang="ru-RU"/>
        </a:p>
      </dgm:t>
    </dgm:pt>
    <dgm:pt modelId="{2F557B3C-66E1-4C14-B558-3B5049E06F84}">
      <dgm:prSet phldrT="[Текст]"/>
      <dgm:spPr/>
      <dgm:t>
        <a:bodyPr/>
        <a:lstStyle/>
        <a:p>
          <a:pPr>
            <a:spcAft>
              <a:spcPct val="35000"/>
            </a:spcAft>
          </a:pPr>
          <a:r>
            <a:rPr lang="ru-RU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взаимодействие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в рамках</a:t>
          </a:r>
          <a:endParaRPr lang="ru-RU" b="1" dirty="0" smtClean="0">
            <a:solidFill>
              <a:srgbClr val="000000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ru-RU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диалогического (партнерского) стиля в воспитании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0E55B7-0948-44EB-8629-4D89802D8244}" type="parTrans" cxnId="{854FF5C4-96E3-4F48-B3FB-84B2B79C1745}">
      <dgm:prSet/>
      <dgm:spPr/>
      <dgm:t>
        <a:bodyPr/>
        <a:lstStyle/>
        <a:p>
          <a:endParaRPr lang="ru-RU"/>
        </a:p>
      </dgm:t>
    </dgm:pt>
    <dgm:pt modelId="{B0A88409-A324-4E17-82DF-04C5AB4ACAAE}" type="sibTrans" cxnId="{854FF5C4-96E3-4F48-B3FB-84B2B79C1745}">
      <dgm:prSet/>
      <dgm:spPr/>
      <dgm:t>
        <a:bodyPr/>
        <a:lstStyle/>
        <a:p>
          <a:endParaRPr lang="ru-RU"/>
        </a:p>
      </dgm:t>
    </dgm:pt>
    <dgm:pt modelId="{26417DA0-07B5-4D4D-A682-BD889FC3D3F0}" type="pres">
      <dgm:prSet presAssocID="{13016FB5-0CCD-4BA6-95C8-D826CFF93719}" presName="CompostProcess" presStyleCnt="0">
        <dgm:presLayoutVars>
          <dgm:dir/>
          <dgm:resizeHandles val="exact"/>
        </dgm:presLayoutVars>
      </dgm:prSet>
      <dgm:spPr/>
    </dgm:pt>
    <dgm:pt modelId="{DC98D899-37C4-48F6-B860-F72620335036}" type="pres">
      <dgm:prSet presAssocID="{13016FB5-0CCD-4BA6-95C8-D826CFF93719}" presName="arrow" presStyleLbl="bgShp" presStyleIdx="0" presStyleCnt="1"/>
      <dgm:spPr/>
    </dgm:pt>
    <dgm:pt modelId="{578E5B3B-6D9D-4D77-BB34-274461516BF9}" type="pres">
      <dgm:prSet presAssocID="{13016FB5-0CCD-4BA6-95C8-D826CFF93719}" presName="linearProcess" presStyleCnt="0"/>
      <dgm:spPr/>
    </dgm:pt>
    <dgm:pt modelId="{79633556-4CFD-46D7-84B4-4D27154DAC9F}" type="pres">
      <dgm:prSet presAssocID="{E4DB4867-5BB2-443A-8189-AC09D0D51E6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EC1A0-CEAB-4277-A0B8-BF27FA1F713B}" type="pres">
      <dgm:prSet presAssocID="{BD5A978B-9FA7-4B89-AD03-264FFAD55C64}" presName="sibTrans" presStyleCnt="0"/>
      <dgm:spPr/>
    </dgm:pt>
    <dgm:pt modelId="{B0BF3D72-0BB2-4EA5-BEFB-52CE376DF3F6}" type="pres">
      <dgm:prSet presAssocID="{3589A284-61A5-4C32-B889-216A4F0CF21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BE93B-4172-4458-AF1C-E538CFDDFFB6}" type="pres">
      <dgm:prSet presAssocID="{49D3B071-DF17-49C1-9878-DEC6B6D4A9D2}" presName="sibTrans" presStyleCnt="0"/>
      <dgm:spPr/>
    </dgm:pt>
    <dgm:pt modelId="{36ECC346-8F3E-41DB-90C5-D5CE0C360E94}" type="pres">
      <dgm:prSet presAssocID="{2F557B3C-66E1-4C14-B558-3B5049E06F8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4D8344-1155-434C-9710-C9B63F821D5E}" srcId="{13016FB5-0CCD-4BA6-95C8-D826CFF93719}" destId="{3589A284-61A5-4C32-B889-216A4F0CF218}" srcOrd="1" destOrd="0" parTransId="{E137F81E-5A68-4EF0-B7C4-139A9BF215FC}" sibTransId="{49D3B071-DF17-49C1-9878-DEC6B6D4A9D2}"/>
    <dgm:cxn modelId="{F88A29E1-0689-4CA4-9F45-BFAD4BAE4DE0}" type="presOf" srcId="{2F557B3C-66E1-4C14-B558-3B5049E06F84}" destId="{36ECC346-8F3E-41DB-90C5-D5CE0C360E94}" srcOrd="0" destOrd="0" presId="urn:microsoft.com/office/officeart/2005/8/layout/hProcess9"/>
    <dgm:cxn modelId="{854FF5C4-96E3-4F48-B3FB-84B2B79C1745}" srcId="{13016FB5-0CCD-4BA6-95C8-D826CFF93719}" destId="{2F557B3C-66E1-4C14-B558-3B5049E06F84}" srcOrd="2" destOrd="0" parTransId="{830E55B7-0948-44EB-8629-4D89802D8244}" sibTransId="{B0A88409-A324-4E17-82DF-04C5AB4ACAAE}"/>
    <dgm:cxn modelId="{1DC5FBB5-F584-4135-A5D0-6CA6F6372179}" type="presOf" srcId="{13016FB5-0CCD-4BA6-95C8-D826CFF93719}" destId="{26417DA0-07B5-4D4D-A682-BD889FC3D3F0}" srcOrd="0" destOrd="0" presId="urn:microsoft.com/office/officeart/2005/8/layout/hProcess9"/>
    <dgm:cxn modelId="{04F41B5E-3733-40DE-9073-E9192E858BB4}" srcId="{13016FB5-0CCD-4BA6-95C8-D826CFF93719}" destId="{E4DB4867-5BB2-443A-8189-AC09D0D51E64}" srcOrd="0" destOrd="0" parTransId="{2CED145F-7C90-4252-B76C-21F72778DE95}" sibTransId="{BD5A978B-9FA7-4B89-AD03-264FFAD55C64}"/>
    <dgm:cxn modelId="{26B4058D-F692-42F8-90AC-80DF7083516E}" type="presOf" srcId="{3589A284-61A5-4C32-B889-216A4F0CF218}" destId="{B0BF3D72-0BB2-4EA5-BEFB-52CE376DF3F6}" srcOrd="0" destOrd="0" presId="urn:microsoft.com/office/officeart/2005/8/layout/hProcess9"/>
    <dgm:cxn modelId="{5BA50472-FA59-4248-BE96-D80BEF60EF19}" type="presOf" srcId="{E4DB4867-5BB2-443A-8189-AC09D0D51E64}" destId="{79633556-4CFD-46D7-84B4-4D27154DAC9F}" srcOrd="0" destOrd="0" presId="urn:microsoft.com/office/officeart/2005/8/layout/hProcess9"/>
    <dgm:cxn modelId="{E21906C6-B68F-40DA-AE4F-86B2DB630BE5}" type="presParOf" srcId="{26417DA0-07B5-4D4D-A682-BD889FC3D3F0}" destId="{DC98D899-37C4-48F6-B860-F72620335036}" srcOrd="0" destOrd="0" presId="urn:microsoft.com/office/officeart/2005/8/layout/hProcess9"/>
    <dgm:cxn modelId="{52E093C4-A962-41D3-96E5-B1827DA9745A}" type="presParOf" srcId="{26417DA0-07B5-4D4D-A682-BD889FC3D3F0}" destId="{578E5B3B-6D9D-4D77-BB34-274461516BF9}" srcOrd="1" destOrd="0" presId="urn:microsoft.com/office/officeart/2005/8/layout/hProcess9"/>
    <dgm:cxn modelId="{8F73FD10-B7B6-4E3E-8776-4A310C0A74B3}" type="presParOf" srcId="{578E5B3B-6D9D-4D77-BB34-274461516BF9}" destId="{79633556-4CFD-46D7-84B4-4D27154DAC9F}" srcOrd="0" destOrd="0" presId="urn:microsoft.com/office/officeart/2005/8/layout/hProcess9"/>
    <dgm:cxn modelId="{9C568DE3-87EC-4E34-89C8-D254B48A1778}" type="presParOf" srcId="{578E5B3B-6D9D-4D77-BB34-274461516BF9}" destId="{7D5EC1A0-CEAB-4277-A0B8-BF27FA1F713B}" srcOrd="1" destOrd="0" presId="urn:microsoft.com/office/officeart/2005/8/layout/hProcess9"/>
    <dgm:cxn modelId="{3BCCD4DA-1D0A-4095-A7F3-2E8E62BA6C81}" type="presParOf" srcId="{578E5B3B-6D9D-4D77-BB34-274461516BF9}" destId="{B0BF3D72-0BB2-4EA5-BEFB-52CE376DF3F6}" srcOrd="2" destOrd="0" presId="urn:microsoft.com/office/officeart/2005/8/layout/hProcess9"/>
    <dgm:cxn modelId="{D8553E9E-9B62-42C3-ACDA-E36C748BFFF0}" type="presParOf" srcId="{578E5B3B-6D9D-4D77-BB34-274461516BF9}" destId="{DCDBE93B-4172-4458-AF1C-E538CFDDFFB6}" srcOrd="3" destOrd="0" presId="urn:microsoft.com/office/officeart/2005/8/layout/hProcess9"/>
    <dgm:cxn modelId="{306739F4-0F9D-4120-9FC9-36E24EBD25E8}" type="presParOf" srcId="{578E5B3B-6D9D-4D77-BB34-274461516BF9}" destId="{36ECC346-8F3E-41DB-90C5-D5CE0C360E94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A0983-6BE6-424D-BA45-10290009AE6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0A439-2468-41B0-936D-76CE90193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086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0A439-2468-41B0-936D-76CE9019312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569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0A439-2468-41B0-936D-76CE9019312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85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0A439-2468-41B0-936D-76CE9019312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015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0A439-2468-41B0-936D-76CE9019312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72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0A439-2468-41B0-936D-76CE9019312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5856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0A439-2468-41B0-936D-76CE9019312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256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991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590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756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357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061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1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45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32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46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684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676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F574F-E27D-4955-8A52-CC47F4AD39F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918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reodoleniecher@mail.r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DD7F5C8-1777-4605-A8CB-F279EE293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76200"/>
            <a:ext cx="11836400" cy="6705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588" y="3451942"/>
            <a:ext cx="4154978" cy="13255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Ананьева Эмилия Павловна, психолог в социальной сфере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62918" y="4777504"/>
            <a:ext cx="5847008" cy="1413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 социального обслуживания Вологодской области «Комплексный центр социального обслуживания населения города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Череповца </a:t>
            </a:r>
          </a:p>
          <a:p>
            <a:pPr>
              <a:lnSpc>
                <a:spcPct val="100000"/>
              </a:lnSpc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Череповецкого района «Забота»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3944" y="1178247"/>
            <a:ext cx="7427713" cy="1873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kern="1200" dirty="0">
              <a:solidFill>
                <a:srgbClr val="2F5597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algn="ctr"/>
            <a:endParaRPr lang="ru-RU" sz="4000" kern="1200" dirty="0">
              <a:solidFill>
                <a:srgbClr val="2F5597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algn="ctr"/>
            <a:r>
              <a:rPr lang="ru-RU" sz="4000" kern="1200" dirty="0">
                <a:solidFill>
                  <a:schemeClr val="accent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</a:rPr>
              <a:t>Этика </a:t>
            </a:r>
            <a:r>
              <a:rPr lang="ru-RU" sz="4000" b="1" kern="1200" dirty="0">
                <a:solidFill>
                  <a:schemeClr val="accent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ru-RU" sz="4000" kern="1200" dirty="0">
                <a:solidFill>
                  <a:schemeClr val="accent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</a:rPr>
              <a:t>семейного воспитания                         и отношений членов семьи                          с ребенком с ОВЗ</a:t>
            </a:r>
            <a:endParaRPr lang="ru-RU" sz="36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34035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99E2C67-A28C-417E-8D87-BB0DE8E1E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72864"/>
            <a:ext cx="11912616" cy="6651312"/>
          </a:xfrm>
          <a:prstGeom prst="rect">
            <a:avLst/>
          </a:prstGeom>
        </p:spPr>
      </p:pic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B4A7F175-BD36-46A6-BF52-09B354FBEC0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576479377"/>
              </p:ext>
            </p:extLst>
          </p:nvPr>
        </p:nvGraphicFramePr>
        <p:xfrm>
          <a:off x="579120" y="838200"/>
          <a:ext cx="8442960" cy="530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F9C8154-9CF8-4219-A075-967808FF0084}"/>
              </a:ext>
            </a:extLst>
          </p:cNvPr>
          <p:cNvSpPr/>
          <p:nvPr/>
        </p:nvSpPr>
        <p:spPr>
          <a:xfrm>
            <a:off x="579120" y="133824"/>
            <a:ext cx="105003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СЕМЬЯ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FC0EC3E-CC25-4863-A352-4D74BAF5F8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6567" y="2498823"/>
            <a:ext cx="2033833" cy="20439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729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A5FD627-F12D-41E0-816D-1AC9E3B95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2" y="103344"/>
            <a:ext cx="11912616" cy="665131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A31C33B-8847-4AC6-B74B-918F987507B7}"/>
              </a:ext>
            </a:extLst>
          </p:cNvPr>
          <p:cNvSpPr/>
          <p:nvPr/>
        </p:nvSpPr>
        <p:spPr>
          <a:xfrm>
            <a:off x="0" y="289561"/>
            <a:ext cx="113080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Процесс воспитания ребенка с ОВЗ                                      требует от родителей: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B74C4E4-AFBE-40D6-9795-15AF4DA7EC08}"/>
              </a:ext>
            </a:extLst>
          </p:cNvPr>
          <p:cNvSpPr txBox="1"/>
          <p:nvPr/>
        </p:nvSpPr>
        <p:spPr>
          <a:xfrm>
            <a:off x="883920" y="1366779"/>
            <a:ext cx="1013460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Обладать определенными знаниями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Понимать трудности ребенка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Грамотно психологически подходить к ребенку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Выполнять рекомендации специалистов, сопровождающих и консультирующих ребенка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Быть примером для ребенка (слова и поступки родителей не должны противоречить, </a:t>
            </a:r>
            <a:endParaRPr lang="ru-RU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80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быть в согласовании)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Доброжелательно и уважительно относится к ребенку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Оказывать должное внимание, создавать необходимую развивающую среду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допускать педагогических и психологических ошибок (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гиперпротекция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др.)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Предупреждать у ребенка дискомфортное состояние, общее возбуждение, страх, реакции протеста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Относиться к бурным поведенческим реакциям детей  спокойно (без жесткого подавления) 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Своевременно замечать особенности поведения, выходящие за рамки привычных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Обращаться за консультацией к детскому невропатологу и/или психологу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55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E97EB89-14D4-4493-B8C4-218EC2F32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2" y="103344"/>
            <a:ext cx="11912616" cy="66513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66881C9-B7FD-451F-9D3E-927B55FC7249}"/>
              </a:ext>
            </a:extLst>
          </p:cNvPr>
          <p:cNvSpPr txBox="1"/>
          <p:nvPr/>
        </p:nvSpPr>
        <p:spPr>
          <a:xfrm>
            <a:off x="0" y="103344"/>
            <a:ext cx="11308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Неблагоприятные для ребенка типы воспитания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548FB78A-E225-4763-B755-BFFF9DDF1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9287717"/>
              </p:ext>
            </p:extLst>
          </p:nvPr>
        </p:nvGraphicFramePr>
        <p:xfrm>
          <a:off x="701040" y="929640"/>
          <a:ext cx="10287000" cy="5310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="" xmlns:a16="http://schemas.microsoft.com/office/drawing/2014/main" val="3251114975"/>
                    </a:ext>
                  </a:extLst>
                </a:gridCol>
                <a:gridCol w="5105400">
                  <a:extLst>
                    <a:ext uri="{9D8B030D-6E8A-4147-A177-3AD203B41FA5}">
                      <a16:colId xmlns="" xmlns:a16="http://schemas.microsoft.com/office/drawing/2014/main" val="53351454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  болезни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Роль «мученика»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999330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РОДИТЕЛИ</a:t>
                      </a: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болезнь ребенка становится смысловым центром жизни всей семьи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РОДИТЕЛИ 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один из родителей (чаще – мать)  жертвует всем во имя ребенка</a:t>
                      </a:r>
                    </a:p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0725653"/>
                  </a:ext>
                </a:extLst>
              </a:tr>
              <a:tr h="1823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РЕБЕНОК</a:t>
                      </a: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относится к себе как к больному. Ему свойственны: мнительность, страх перед любым недугом, его внутренняя позиция всегда ближе к отказу от решения проблемы, чем к ее преодолению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РЕБЕНОК 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фокус всех родительских устремлений, причина обоюдных упреков и критики. Растет нервный, возбужденный, требует к себе постоянного внимания</a:t>
                      </a:r>
                    </a:p>
                    <a:p>
                      <a:pPr algn="l"/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0749666"/>
                  </a:ext>
                </a:extLst>
              </a:tr>
              <a:tr h="1388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СЕМЬЯ </a:t>
                      </a:r>
                      <a:r>
                        <a:rPr lang="ru-R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800" b="0" i="0" u="none" strike="noStrike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эмоциональное отвержение других детей и даже отца ребенка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СЕМЬЯ 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аффективная (эмоциональная) напряженность в семье.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Конфликты между родителями и другими детьми   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6264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6559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792DA0B-1434-4720-B8F9-B320BC6D6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2" y="103344"/>
            <a:ext cx="11912616" cy="6651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D2199A8-0502-4DDF-97A8-21774CF705B8}"/>
              </a:ext>
            </a:extLst>
          </p:cNvPr>
          <p:cNvSpPr txBox="1"/>
          <p:nvPr/>
        </p:nvSpPr>
        <p:spPr>
          <a:xfrm>
            <a:off x="0" y="103344"/>
            <a:ext cx="11338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Неблагоприятные для ребенка типы воспитания 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="" xmlns:a16="http://schemas.microsoft.com/office/drawing/2014/main" id="{8569D5D3-E8C9-4CBF-B7AD-E76CA2A6E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9100175"/>
              </p:ext>
            </p:extLst>
          </p:nvPr>
        </p:nvGraphicFramePr>
        <p:xfrm>
          <a:off x="731520" y="719667"/>
          <a:ext cx="1019556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5811">
                  <a:extLst>
                    <a:ext uri="{9D8B030D-6E8A-4147-A177-3AD203B41FA5}">
                      <a16:colId xmlns="" xmlns:a16="http://schemas.microsoft.com/office/drawing/2014/main" val="1388363741"/>
                    </a:ext>
                  </a:extLst>
                </a:gridCol>
                <a:gridCol w="5159749">
                  <a:extLst>
                    <a:ext uri="{9D8B030D-6E8A-4147-A177-3AD203B41FA5}">
                      <a16:colId xmlns="" xmlns:a16="http://schemas.microsoft.com/office/drawing/2014/main" val="1351171767"/>
                    </a:ext>
                  </a:extLst>
                </a:gridCol>
              </a:tblGrid>
              <a:tr h="88712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Эмоциональное отвержение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Чрезмерная опека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5300708"/>
                  </a:ext>
                </a:extLst>
              </a:tr>
              <a:tr h="858509">
                <a:tc>
                  <a:txBody>
                    <a:bodyPr/>
                    <a:lstStyle/>
                    <a:p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РОДИТЕЛИ </a:t>
                      </a:r>
                      <a:r>
                        <a:rPr lang="ru-R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«обеспечив» ребенка всем,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эмоционально отвергают</a:t>
                      </a:r>
                    </a:p>
                    <a:p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РОДИТЕЛИ </a:t>
                      </a:r>
                      <a:r>
                        <a:rPr lang="ru-R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жалеют своего «больного» ребенка, стремятся все сделать за него, предупредить каждое его желание</a:t>
                      </a:r>
                    </a:p>
                    <a:p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7318453"/>
                  </a:ext>
                </a:extLst>
              </a:tr>
              <a:tr h="1559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РЕБЕНОК </a:t>
                      </a:r>
                      <a:r>
                        <a:rPr lang="ru-R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думает, что он «плохой», «недостойный любви и внимания». Пониженная самооценка, неуверенность в себе, пассивность, задержка развития речи и социальных навыков, любознательности</a:t>
                      </a:r>
                    </a:p>
                    <a:p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РЕБЕНОК </a:t>
                      </a:r>
                      <a:r>
                        <a:rPr lang="ru-R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пассивный, несамостоятельный, эгоцентричный, не способный пробовать свои силы и совершенствовать свои умения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2900664"/>
                  </a:ext>
                </a:extLst>
              </a:tr>
              <a:tr h="116744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СЕМЬЯ </a:t>
                      </a:r>
                      <a:r>
                        <a:rPr lang="ru-R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с высоким социальным статусом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СЕМЬЯ </a:t>
                      </a:r>
                      <a:r>
                        <a:rPr lang="ru-R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снижается трудовая и социальная активность родителей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4525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8751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EFE18CC-42A0-43A9-81D0-F2D3E7F2A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103344"/>
            <a:ext cx="11912616" cy="6651312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6ECB3DFE-5309-47F8-9D3A-C407114CB53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576319032"/>
              </p:ext>
            </p:extLst>
          </p:nvPr>
        </p:nvGraphicFramePr>
        <p:xfrm>
          <a:off x="1184910" y="1465952"/>
          <a:ext cx="9235440" cy="4538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F687185-C2F6-4085-8EBE-2190A7871771}"/>
              </a:ext>
            </a:extLst>
          </p:cNvPr>
          <p:cNvSpPr/>
          <p:nvPr/>
        </p:nvSpPr>
        <p:spPr>
          <a:xfrm>
            <a:off x="2617470" y="487680"/>
            <a:ext cx="633984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СЕМЬЯ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="" xmlns:a16="http://schemas.microsoft.com/office/drawing/2014/main" id="{27D26545-A829-4F74-8399-FC65B4F94116}"/>
              </a:ext>
            </a:extLst>
          </p:cNvPr>
          <p:cNvSpPr/>
          <p:nvPr/>
        </p:nvSpPr>
        <p:spPr>
          <a:xfrm>
            <a:off x="3300224" y="1346944"/>
            <a:ext cx="228600" cy="312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="" xmlns:a16="http://schemas.microsoft.com/office/drawing/2014/main" id="{A1A30194-B145-4DC1-82A3-ECBC7BE77265}"/>
              </a:ext>
            </a:extLst>
          </p:cNvPr>
          <p:cNvSpPr/>
          <p:nvPr/>
        </p:nvSpPr>
        <p:spPr>
          <a:xfrm>
            <a:off x="8146544" y="1368688"/>
            <a:ext cx="228600" cy="312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974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A9EA788-F4AE-4E33-B735-381F67EB7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46" y="128164"/>
            <a:ext cx="11823708" cy="66016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045CA6F-83C8-45C7-A130-8C6D288AC916}"/>
              </a:ext>
            </a:extLst>
          </p:cNvPr>
          <p:cNvSpPr txBox="1"/>
          <p:nvPr/>
        </p:nvSpPr>
        <p:spPr>
          <a:xfrm>
            <a:off x="701040" y="311262"/>
            <a:ext cx="10347960" cy="3010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Семейное воспитание детей с ОВЗ должно иметь четкую коррекционную направленность.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каждом возрастном этапе развития оно преследует две основные цели: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А) коррекцию основного дефекта и связанных с ним отклонений в развитии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Б) стимуляцию основных психических функций с учетом медицинского диагноза и особенностей структуры дефекта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D404885-CE00-46D7-ACB8-B691B49E9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803" y="4004443"/>
            <a:ext cx="1877731" cy="18838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5E26C8C-D9B4-4839-A3EB-4F5400611C84}"/>
              </a:ext>
            </a:extLst>
          </p:cNvPr>
          <p:cNvSpPr txBox="1"/>
          <p:nvPr/>
        </p:nvSpPr>
        <p:spPr>
          <a:xfrm>
            <a:off x="1182706" y="3794760"/>
            <a:ext cx="7275494" cy="2303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Коррекционное воспитание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– это не только преодоление имеющихся отклонений в развитии, но и предупреждение возможных нарушений поведения, связанных с перенапряжением нервной системы ребенка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6240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A0FA27-CAC8-4041-90FC-522302B9F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67" y="127729"/>
            <a:ext cx="11827265" cy="6602540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0EDF1E6D-AC7D-4E6B-B71B-5EC885F7239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90316767"/>
              </p:ext>
            </p:extLst>
          </p:nvPr>
        </p:nvGraphicFramePr>
        <p:xfrm>
          <a:off x="2032000" y="1249680"/>
          <a:ext cx="8041640" cy="488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718715D-6B75-4A4D-BDB9-8D2070E397A7}"/>
              </a:ext>
            </a:extLst>
          </p:cNvPr>
          <p:cNvSpPr/>
          <p:nvPr/>
        </p:nvSpPr>
        <p:spPr>
          <a:xfrm>
            <a:off x="0" y="127729"/>
            <a:ext cx="113080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Этика  семейного воспитания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33233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0BBB208-1633-4B7E-B308-CE77F9B49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01600"/>
            <a:ext cx="11607800" cy="6756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9948" y="3183774"/>
            <a:ext cx="5685906" cy="138822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 СО ВО «КЦСОН «Забота»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Вологодская область,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Череповец, ул. Краснодонцев, д. 48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8(202) 26-32-50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preodoleniecher@mail.ru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200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535</Words>
  <Application>Microsoft Office PowerPoint</Application>
  <PresentationFormat>Произвольный</PresentationFormat>
  <Paragraphs>87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Ананьева Эмилия Павловна, психолог в социальной сфере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БУ СО ВО «КЦСОН «Забота» Регион: Вологодская область,  Адрес: город Череповец, ул. Краснодонцев, д. 48 Телефон: 8(202) 26-32-50 Эл.почта: preodoleniecher@mail.ru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Иванова Мария Ивановна, специалист по социальной работе</dc:title>
  <dc:creator>Плотникова</dc:creator>
  <cp:lastModifiedBy>123</cp:lastModifiedBy>
  <cp:revision>31</cp:revision>
  <dcterms:created xsi:type="dcterms:W3CDTF">2021-11-29T05:23:43Z</dcterms:created>
  <dcterms:modified xsi:type="dcterms:W3CDTF">2022-03-21T13:01:39Z</dcterms:modified>
</cp:coreProperties>
</file>